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rofessional\Desktop\Теремок\стенд\Музыкальные игры дома для развития музыкальных способностей у дете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rofessional\Desktop\Теремок\стенд\Музыкальные игры дома для развития музыкальных способностей у детей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rofessional\Desktop\Теремок\стенд\Музыкальные игры дома для развития музыкальных способностей у детей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Professional</dc:creator>
  <cp:lastModifiedBy>User Windows</cp:lastModifiedBy>
  <cp:revision>1</cp:revision>
  <dcterms:created xsi:type="dcterms:W3CDTF">2022-01-16T02:17:36Z</dcterms:created>
  <dcterms:modified xsi:type="dcterms:W3CDTF">2022-01-16T02:20:05Z</dcterms:modified>
</cp:coreProperties>
</file>