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63" r:id="rId5"/>
    <p:sldId id="257" r:id="rId6"/>
    <p:sldId id="259" r:id="rId7"/>
    <p:sldId id="261" r:id="rId8"/>
    <p:sldId id="260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3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jp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19.jpg"/><Relationship Id="rId4" Type="http://schemas.openxmlformats.org/officeDocument/2006/relationships/image" Target="../media/image12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image" Target="../media/image20.jpg"/><Relationship Id="rId4" Type="http://schemas.openxmlformats.org/officeDocument/2006/relationships/image" Target="../media/image12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jp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21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88640"/>
            <a:ext cx="6400800" cy="1752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Музыкально-дидактическая игра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«Угадай-ка инструмент»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627852"/>
            <a:ext cx="5688632" cy="3741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buNone/>
            </a:pPr>
            <a:r>
              <a:rPr lang="ru-RU" sz="2000" b="1" dirty="0">
                <a:solidFill>
                  <a:srgbClr val="993300"/>
                </a:solidFill>
              </a:rPr>
              <a:t>Вам предстоит отгадать 8</a:t>
            </a:r>
            <a:r>
              <a:rPr lang="ru-RU" sz="2000" b="1" dirty="0" smtClean="0">
                <a:solidFill>
                  <a:srgbClr val="993300"/>
                </a:solidFill>
              </a:rPr>
              <a:t> </a:t>
            </a:r>
            <a:r>
              <a:rPr lang="ru-RU" sz="2000" b="1" dirty="0">
                <a:solidFill>
                  <a:srgbClr val="993300"/>
                </a:solidFill>
              </a:rPr>
              <a:t>загадок </a:t>
            </a:r>
          </a:p>
          <a:p>
            <a:pPr algn="ctr">
              <a:lnSpc>
                <a:spcPct val="114000"/>
              </a:lnSpc>
              <a:buNone/>
            </a:pPr>
            <a:r>
              <a:rPr lang="ru-RU" sz="2000" b="1" dirty="0">
                <a:solidFill>
                  <a:srgbClr val="993300"/>
                </a:solidFill>
              </a:rPr>
              <a:t>о музыкальных инструментах.</a:t>
            </a:r>
          </a:p>
          <a:p>
            <a:pPr algn="ctr">
              <a:lnSpc>
                <a:spcPct val="114000"/>
              </a:lnSpc>
              <a:buNone/>
            </a:pPr>
            <a:r>
              <a:rPr lang="ru-RU" sz="2000" b="1" dirty="0" smtClean="0">
                <a:solidFill>
                  <a:srgbClr val="993300"/>
                </a:solidFill>
              </a:rPr>
              <a:t>Отгадав загадку нужно догадаться</a:t>
            </a:r>
            <a:r>
              <a:rPr lang="ru-RU" sz="2000" b="1" dirty="0">
                <a:solidFill>
                  <a:srgbClr val="993300"/>
                </a:solidFill>
              </a:rPr>
              <a:t> </a:t>
            </a:r>
            <a:r>
              <a:rPr lang="ru-RU" sz="2000" b="1" dirty="0" smtClean="0">
                <a:solidFill>
                  <a:srgbClr val="993300"/>
                </a:solidFill>
              </a:rPr>
              <a:t>к какой группе музыкальных инструментов относиться данный инструмент. </a:t>
            </a:r>
          </a:p>
          <a:p>
            <a:pPr algn="ctr">
              <a:lnSpc>
                <a:spcPct val="114000"/>
              </a:lnSpc>
              <a:buNone/>
            </a:pPr>
            <a:r>
              <a:rPr lang="ru-RU" sz="2000" b="1" dirty="0" smtClean="0">
                <a:solidFill>
                  <a:srgbClr val="993300"/>
                </a:solidFill>
              </a:rPr>
              <a:t>Чтобы </a:t>
            </a:r>
            <a:r>
              <a:rPr lang="ru-RU" sz="2000" b="1" dirty="0">
                <a:solidFill>
                  <a:srgbClr val="993300"/>
                </a:solidFill>
              </a:rPr>
              <a:t>проверить свой ответ  нужно кликнуть мышью по </a:t>
            </a:r>
            <a:r>
              <a:rPr lang="ru-RU" sz="2000" b="1" dirty="0" smtClean="0">
                <a:solidFill>
                  <a:srgbClr val="993300"/>
                </a:solidFill>
              </a:rPr>
              <a:t>кружочку с правильной группой.</a:t>
            </a:r>
            <a:endParaRPr lang="ru-RU" sz="2000" b="1" dirty="0">
              <a:solidFill>
                <a:srgbClr val="993300"/>
              </a:solidFill>
            </a:endParaRPr>
          </a:p>
          <a:p>
            <a:pPr algn="ctr">
              <a:lnSpc>
                <a:spcPct val="114000"/>
              </a:lnSpc>
              <a:buNone/>
            </a:pPr>
            <a:r>
              <a:rPr lang="ru-RU" sz="2000" b="1" dirty="0">
                <a:solidFill>
                  <a:srgbClr val="993300"/>
                </a:solidFill>
              </a:rPr>
              <a:t>Для перехода к следующей загадке нажми стрелочку </a:t>
            </a:r>
          </a:p>
          <a:p>
            <a:pPr algn="ctr">
              <a:lnSpc>
                <a:spcPct val="114000"/>
              </a:lnSpc>
              <a:buNone/>
            </a:pPr>
            <a:r>
              <a:rPr lang="ru-RU" sz="2800" b="1" dirty="0">
                <a:solidFill>
                  <a:srgbClr val="993300"/>
                </a:solidFill>
              </a:rPr>
              <a:t>Желаю удачи!</a:t>
            </a:r>
          </a:p>
        </p:txBody>
      </p:sp>
      <p:pic>
        <p:nvPicPr>
          <p:cNvPr id="6" name="Рисунок 5" descr="blue-music-note-hi.png"/>
          <p:cNvPicPr>
            <a:picLocks noChangeAspect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995936" y="1485417"/>
            <a:ext cx="900100" cy="1142435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660232" y="6021288"/>
            <a:ext cx="1872208" cy="648072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ИГРАТЬ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4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71400"/>
            <a:ext cx="9649072" cy="7029400"/>
          </a:xfrm>
        </p:spPr>
      </p:pic>
    </p:spTree>
    <p:extLst>
      <p:ext uri="{BB962C8B-B14F-4D97-AF65-F5344CB8AC3E}">
        <p14:creationId xmlns:p14="http://schemas.microsoft.com/office/powerpoint/2010/main" val="26667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176139" y="4536745"/>
            <a:ext cx="1584176" cy="14401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99592" y="4457181"/>
            <a:ext cx="1584176" cy="144016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76056" y="4536745"/>
            <a:ext cx="1584176" cy="144016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20272" y="4536745"/>
            <a:ext cx="1584176" cy="144016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6048672" cy="403244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03648" y="1052736"/>
            <a:ext cx="4176464" cy="273630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одним вырезанным скругленным углом 13"/>
          <p:cNvSpPr/>
          <p:nvPr/>
        </p:nvSpPr>
        <p:spPr>
          <a:xfrm>
            <a:off x="6372200" y="116632"/>
            <a:ext cx="2664296" cy="4176464"/>
          </a:xfrm>
          <a:prstGeom prst="snipRound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</a:rPr>
              <a:t>Богиня инструментов всех –  звучит журчанье, шелест.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</a:rPr>
              <a:t>По струнам пальцы пролетят – что даже птицы замолчат.</a:t>
            </a:r>
          </a:p>
        </p:txBody>
      </p:sp>
      <p:pic>
        <p:nvPicPr>
          <p:cNvPr id="2" name="zvuk-pravil-nyy-otvet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5.1666" end="6122.1221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79912" y="5333025"/>
            <a:ext cx="609600" cy="609600"/>
          </a:xfrm>
          <a:prstGeom prst="rect">
            <a:avLst/>
          </a:prstGeom>
        </p:spPr>
      </p:pic>
      <p:sp>
        <p:nvSpPr>
          <p:cNvPr id="3" name="Управляющая кнопка: в конец 2">
            <a:hlinkClick r:id="rId13" action="ppaction://hlinksldjump" highlightClick="1"/>
          </p:cNvPr>
          <p:cNvSpPr/>
          <p:nvPr/>
        </p:nvSpPr>
        <p:spPr>
          <a:xfrm>
            <a:off x="7704348" y="6165304"/>
            <a:ext cx="900100" cy="50405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0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" y="-48483"/>
            <a:ext cx="9143999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7092280" y="4536745"/>
            <a:ext cx="1584176" cy="144016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18624" y="4556552"/>
            <a:ext cx="1584176" cy="144016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76056" y="4536745"/>
            <a:ext cx="1584176" cy="144016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43608" y="4556552"/>
            <a:ext cx="1584176" cy="144016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6048672" cy="40324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3648" y="1052736"/>
            <a:ext cx="4176464" cy="2736304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одним вырезанным скругленным углом 11"/>
          <p:cNvSpPr/>
          <p:nvPr/>
        </p:nvSpPr>
        <p:spPr>
          <a:xfrm>
            <a:off x="6372200" y="116632"/>
            <a:ext cx="2664296" cy="4176464"/>
          </a:xfrm>
          <a:prstGeom prst="snipRound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</a:rPr>
              <a:t>Он </a:t>
            </a:r>
            <a:r>
              <a:rPr lang="ru-RU" sz="2400" b="1" dirty="0" smtClean="0">
                <a:solidFill>
                  <a:srgbClr val="002060"/>
                </a:solidFill>
              </a:rPr>
              <a:t>похож </a:t>
            </a:r>
            <a:r>
              <a:rPr lang="ru-RU" sz="2400" b="1" dirty="0">
                <a:solidFill>
                  <a:srgbClr val="002060"/>
                </a:solidFill>
              </a:rPr>
              <a:t>на погремушку, только это не игрушка! </a:t>
            </a:r>
          </a:p>
          <a:p>
            <a:pPr lvl="0" algn="ctr"/>
            <a:r>
              <a:rPr lang="ru-RU" sz="2400" b="1" dirty="0" err="1">
                <a:solidFill>
                  <a:srgbClr val="002060"/>
                </a:solidFill>
              </a:rPr>
              <a:t>Чики-тасы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чики-тасы</a:t>
            </a:r>
            <a:r>
              <a:rPr lang="ru-RU" sz="2400" b="1" dirty="0">
                <a:solidFill>
                  <a:srgbClr val="002060"/>
                </a:solidFill>
              </a:rPr>
              <a:t> - 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</a:rPr>
              <a:t>зашуршали... </a:t>
            </a:r>
          </a:p>
        </p:txBody>
      </p:sp>
      <p:pic>
        <p:nvPicPr>
          <p:cNvPr id="5" name="zvuk-pravil-nyy-otvet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4.0789" end="5919.402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79568" y="5002842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93296"/>
            <a:ext cx="920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4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4932040" y="4536745"/>
            <a:ext cx="1584176" cy="14401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15816" y="4437112"/>
            <a:ext cx="1584176" cy="144016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27584" y="4536745"/>
            <a:ext cx="1584176" cy="144016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20272" y="4536745"/>
            <a:ext cx="1584176" cy="144016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6048672" cy="403244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03648" y="1052736"/>
            <a:ext cx="4176464" cy="2736304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одним вырезанным скругленным углом 12"/>
          <p:cNvSpPr/>
          <p:nvPr/>
        </p:nvSpPr>
        <p:spPr>
          <a:xfrm>
            <a:off x="6372200" y="116632"/>
            <a:ext cx="2664296" cy="4176464"/>
          </a:xfrm>
          <a:prstGeom prst="snipRound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</a:rPr>
              <a:t>Как будто девушка запела, и в зале словно посветлело.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</a:rPr>
              <a:t>Скользит мелодия так гибко. Затихло всё: играет…</a:t>
            </a:r>
          </a:p>
        </p:txBody>
      </p:sp>
      <p:pic>
        <p:nvPicPr>
          <p:cNvPr id="3" name="zvuk-pravil-nyy-otvet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4.3508" end="5919.402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419328" y="5367305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831" y="6165304"/>
            <a:ext cx="920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03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" y="-171400"/>
            <a:ext cx="9143999" cy="70294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971600" y="4437112"/>
            <a:ext cx="1584176" cy="144016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15816" y="4437112"/>
            <a:ext cx="1584176" cy="144016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76056" y="4536745"/>
            <a:ext cx="1584176" cy="144016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20272" y="4536745"/>
            <a:ext cx="1584176" cy="144016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6048672" cy="40324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3648" y="1052736"/>
            <a:ext cx="4176464" cy="2736304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одним вырезанным скругленным углом 11"/>
          <p:cNvSpPr/>
          <p:nvPr/>
        </p:nvSpPr>
        <p:spPr>
          <a:xfrm>
            <a:off x="6372200" y="116632"/>
            <a:ext cx="2664296" cy="4176464"/>
          </a:xfrm>
          <a:prstGeom prst="snipRound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Я стою на трёх ногах, ноги в чёрных сапогах.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Зубы белые, педаль. 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Как зовут меня?</a:t>
            </a:r>
          </a:p>
        </p:txBody>
      </p:sp>
      <p:pic>
        <p:nvPicPr>
          <p:cNvPr id="13" name="zvuk-pravil-nyy-otvet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4.3508" end="5919.402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8888" y="5356395"/>
            <a:ext cx="609600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93296"/>
            <a:ext cx="920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3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971600" y="4437112"/>
            <a:ext cx="1584176" cy="144016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15816" y="4437112"/>
            <a:ext cx="1584176" cy="1440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76056" y="4536745"/>
            <a:ext cx="1584176" cy="144016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20272" y="4536745"/>
            <a:ext cx="1584176" cy="144016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6048672" cy="403244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03648" y="1052736"/>
            <a:ext cx="4176464" cy="273630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одним вырезанным скругленным углом 12"/>
          <p:cNvSpPr/>
          <p:nvPr/>
        </p:nvSpPr>
        <p:spPr>
          <a:xfrm>
            <a:off x="6372200" y="116632"/>
            <a:ext cx="2664296" cy="4176464"/>
          </a:xfrm>
          <a:prstGeom prst="snipRound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Звучит сигнал, на бой зовет!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Вставай, солдат, она поет.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В беде не бросит никогда, твоя победная…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4" name="zvuk-pravil-nyy-otvet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4.3508" end="5919.402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59392" y="5149290"/>
            <a:ext cx="609600" cy="609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920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8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7092280" y="4567577"/>
            <a:ext cx="1584176" cy="144016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15816" y="4437112"/>
            <a:ext cx="1584176" cy="144016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76056" y="4536745"/>
            <a:ext cx="1584176" cy="144016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27584" y="4437112"/>
            <a:ext cx="1584176" cy="144016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6048672" cy="40324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3648" y="1052736"/>
            <a:ext cx="4176464" cy="273630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одним вырезанным скругленным углом 11"/>
          <p:cNvSpPr/>
          <p:nvPr/>
        </p:nvSpPr>
        <p:spPr>
          <a:xfrm>
            <a:off x="6372200" y="116632"/>
            <a:ext cx="2664296" cy="4176464"/>
          </a:xfrm>
          <a:prstGeom prst="snipRound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</a:rPr>
              <a:t>Сам круглый, голос звонкий. По нему бьют, его трясут – а он только радуется.</a:t>
            </a:r>
          </a:p>
        </p:txBody>
      </p:sp>
      <p:pic>
        <p:nvPicPr>
          <p:cNvPr id="13" name="zvuk-pravil-nyy-otvet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4.3508" end="5919.402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79568" y="5157192"/>
            <a:ext cx="609600" cy="60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65304"/>
            <a:ext cx="920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5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59" y="-22920"/>
            <a:ext cx="9174559" cy="688092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971600" y="4437112"/>
            <a:ext cx="1584176" cy="144016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15816" y="4437112"/>
            <a:ext cx="1584176" cy="144016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76056" y="4536745"/>
            <a:ext cx="1584176" cy="144016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20272" y="4536745"/>
            <a:ext cx="1584176" cy="144016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6048672" cy="403244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03648" y="1052736"/>
            <a:ext cx="4176464" cy="273630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одним вырезанным скругленным углом 2"/>
          <p:cNvSpPr/>
          <p:nvPr/>
        </p:nvSpPr>
        <p:spPr>
          <a:xfrm>
            <a:off x="6372200" y="116632"/>
            <a:ext cx="2664296" cy="4176464"/>
          </a:xfrm>
          <a:prstGeom prst="snipRound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</a:rPr>
              <a:t>Рояль с баяном подружились и навсегда объединились.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</a:rPr>
              <a:t>А ты названье угадаешь содружество мехов и клавиш?</a:t>
            </a:r>
          </a:p>
        </p:txBody>
      </p:sp>
      <p:pic>
        <p:nvPicPr>
          <p:cNvPr id="13" name="zvuk-pravil-nyy-otvet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4.3508" end="5919.402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8888" y="5387018"/>
            <a:ext cx="609600" cy="6096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61982"/>
            <a:ext cx="920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09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056919" y="4534397"/>
            <a:ext cx="1584176" cy="144016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99592" y="4536745"/>
            <a:ext cx="1584176" cy="1440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76056" y="4536745"/>
            <a:ext cx="1584176" cy="144016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20272" y="4536745"/>
            <a:ext cx="1584176" cy="144016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6048672" cy="403244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03648" y="1052736"/>
            <a:ext cx="4176464" cy="273630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одним вырезанным скругленным углом 12"/>
          <p:cNvSpPr/>
          <p:nvPr/>
        </p:nvSpPr>
        <p:spPr>
          <a:xfrm>
            <a:off x="6372200" y="116632"/>
            <a:ext cx="2664296" cy="4176464"/>
          </a:xfrm>
          <a:prstGeom prst="snipRound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Этот медный инструмент,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То короче, то длиннее, ведь кулису он имеет!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Громче всех в оркестре он,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Как зовут его …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4" name="zvuk-pravil-nyy-otvet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4.3508" end="5919.402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91880" y="5254477"/>
            <a:ext cx="609600" cy="609600"/>
          </a:xfrm>
          <a:prstGeom prst="rect">
            <a:avLst/>
          </a:prstGeom>
        </p:spPr>
      </p:pic>
      <p:sp>
        <p:nvSpPr>
          <p:cNvPr id="2" name="Управляющая кнопка: настраиваемая 1">
            <a:hlinkClick r:id="" action="ppaction://hlinkshowjump?jump=nextslide" highlightClick="1"/>
          </p:cNvPr>
          <p:cNvSpPr/>
          <p:nvPr/>
        </p:nvSpPr>
        <p:spPr>
          <a:xfrm>
            <a:off x="7524328" y="6165304"/>
            <a:ext cx="1368152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ВЫХОД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544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197</Words>
  <Application>Microsoft Office PowerPoint</Application>
  <PresentationFormat>Экран (4:3)</PresentationFormat>
  <Paragraphs>30</Paragraphs>
  <Slides>10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2018-03-24T06:43:27Z</dcterms:created>
  <dcterms:modified xsi:type="dcterms:W3CDTF">2018-03-25T09:28:20Z</dcterms:modified>
</cp:coreProperties>
</file>