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91" r:id="rId3"/>
    <p:sldId id="287" r:id="rId4"/>
    <p:sldId id="294" r:id="rId5"/>
    <p:sldId id="293" r:id="rId6"/>
    <p:sldId id="289" r:id="rId7"/>
    <p:sldId id="290" r:id="rId8"/>
    <p:sldId id="285" r:id="rId9"/>
    <p:sldId id="277" r:id="rId10"/>
    <p:sldId id="295" r:id="rId11"/>
    <p:sldId id="29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57" autoAdjust="0"/>
  </p:normalViewPr>
  <p:slideViewPr>
    <p:cSldViewPr snapToGrid="0">
      <p:cViewPr varScale="1">
        <p:scale>
          <a:sx n="75" d="100"/>
          <a:sy n="75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2D906-952A-4856-9A66-FBBB0C53546F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6552-562B-4F4C-AF70-42D1683EB4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12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 Катюша»- одна из самых известных военных песен. Как родилась песня « Катюша»?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552-562B-4F4C-AF70-42D1683EB4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0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Вначале</a:t>
            </a:r>
            <a:r>
              <a:rPr lang="ru-RU" baseline="0" dirty="0" smtClean="0"/>
              <a:t> были написаны стихи- всего несколько строк. «Я и не знал,- говорил потом поэт,- что же дальше делать с Катюшей, которую я заставил выйти на «высокий берег крутой и запеть песню. Поэтому стихи пришлось отложить». Неизвестно, как долго ожидали бы они своего часа, не повстречай Михаил Исаковский композитора Матвея </a:t>
            </a:r>
            <a:r>
              <a:rPr lang="ru-RU" baseline="0" dirty="0" err="1" smtClean="0"/>
              <a:t>Блантера</a:t>
            </a:r>
            <a:r>
              <a:rPr lang="ru-RU" baseline="0" dirty="0" smtClean="0"/>
              <a:t>. Так, песня впервые прозвучала в ноябре 1938 года в Колонном зале Дома Союзов.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552-562B-4F4C-AF70-42D1683EB4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98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Потом пришла война, и зазвучала « Катюша» уже с другими интонациями. Сразу появились « песни- ответы», на призыв героини песни, А сама Катюша</a:t>
            </a:r>
            <a:r>
              <a:rPr lang="ru-RU" baseline="0" dirty="0" smtClean="0"/>
              <a:t> стала и санитаркой и бойцом и партизанкой, ждущей с победой солдата. Многие воспринимали Катюшу как реальную </a:t>
            </a:r>
            <a:r>
              <a:rPr lang="ru-RU" baseline="0" dirty="0" err="1" smtClean="0"/>
              <a:t>девушку,и</a:t>
            </a:r>
            <a:r>
              <a:rPr lang="ru-RU" baseline="0" dirty="0" smtClean="0"/>
              <a:t> даже писали ей письма. </a:t>
            </a:r>
            <a:r>
              <a:rPr lang="ru-RU" baseline="0" dirty="0" smtClean="0"/>
              <a:t>Песня стала народной!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552-562B-4F4C-AF70-42D1683EB49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7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Песня «Катюша», во время войны и после, стала любимой и исполняемой также и за рубежом.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552-562B-4F4C-AF70-42D1683EB4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3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</a:t>
            </a:r>
            <a:r>
              <a:rPr lang="ru-RU" baseline="0" dirty="0" smtClean="0"/>
              <a:t> в Италии «Свистит вечер», дошло до Японии, Кореи, Аргентины, Израиля, Китая, США и др. стран. Наверное, это и есть самая известная во всём мире Русская песня.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552-562B-4F4C-AF70-42D1683EB49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2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Имя «Катюша» дали самому грозному оружию ВОВ, ракетным установкам.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552-562B-4F4C-AF70-42D1683EB49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0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Памятник легендарной</a:t>
            </a:r>
            <a:r>
              <a:rPr lang="ru-RU" baseline="0" dirty="0" smtClean="0"/>
              <a:t> ракетной установке « Катюше» есть во многих городах нашей страны, и конечно на Поклонной Горе в Москве.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552-562B-4F4C-AF70-42D1683EB49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5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Есть памятник и девушке Катюше на берегу Амурского залива.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6552-562B-4F4C-AF70-42D1683EB49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2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5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75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6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57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2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6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5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9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97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98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4672-4640-4098-B7B4-B14232E14732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2541F-4775-479C-ABC0-701F76857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1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8361"/>
          </a:xfrm>
        </p:spPr>
      </p:pic>
    </p:spTree>
    <p:extLst>
      <p:ext uri="{BB962C8B-B14F-4D97-AF65-F5344CB8AC3E}">
        <p14:creationId xmlns:p14="http://schemas.microsoft.com/office/powerpoint/2010/main" val="108142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430" y="365126"/>
            <a:ext cx="10017369" cy="56685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Катюше на берегу Амурского залива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43" y="1090246"/>
            <a:ext cx="3935895" cy="57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65300"/>
            <a:ext cx="10515600" cy="4411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   </a:t>
            </a:r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9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595" y="0"/>
            <a:ext cx="6478859" cy="66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9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" y="0"/>
            <a:ext cx="10760926" cy="6858000"/>
          </a:xfrm>
        </p:spPr>
      </p:pic>
    </p:spTree>
    <p:extLst>
      <p:ext uri="{BB962C8B-B14F-4D97-AF65-F5344CB8AC3E}">
        <p14:creationId xmlns:p14="http://schemas.microsoft.com/office/powerpoint/2010/main" val="4064550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7" y="0"/>
            <a:ext cx="10740483" cy="6858000"/>
          </a:xfrm>
        </p:spPr>
      </p:pic>
    </p:spTree>
    <p:extLst>
      <p:ext uri="{BB962C8B-B14F-4D97-AF65-F5344CB8AC3E}">
        <p14:creationId xmlns:p14="http://schemas.microsoft.com/office/powerpoint/2010/main" val="282474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2"/>
            <a:ext cx="11130695" cy="67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2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0"/>
            <a:ext cx="10602951" cy="719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9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7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49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34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269</Words>
  <Application>Microsoft Office PowerPoint</Application>
  <PresentationFormat>Широкоэкранный</PresentationFormat>
  <Paragraphs>18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Катюше на берегу Амурского залива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«Работа с родителями по театрализованной деятельности»  </dc:title>
  <dc:creator>Пользователь Windows</dc:creator>
  <cp:lastModifiedBy>Пользователь Windows</cp:lastModifiedBy>
  <cp:revision>67</cp:revision>
  <dcterms:created xsi:type="dcterms:W3CDTF">2020-04-21T13:26:51Z</dcterms:created>
  <dcterms:modified xsi:type="dcterms:W3CDTF">2020-04-29T07:41:50Z</dcterms:modified>
</cp:coreProperties>
</file>